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4630400" cy="8229600"/>
  <p:notesSz cx="8229600" cy="14630400"/>
  <p:embeddedFontLst>
    <p:embeddedFont>
      <p:font typeface="Barlow Medium" panose="00000800000000000000" pitchFamily="34" charset="0"/>
      <p:bold r:id="rId21"/>
    </p:embeddedFont>
    <p:embeddedFont>
      <p:font typeface="Barlow Medium" panose="00000800000000000000" pitchFamily="34" charset="-122"/>
      <p:bold r:id="rId22"/>
    </p:embeddedFont>
    <p:embeddedFont>
      <p:font typeface="Barlow Medium" panose="00000800000000000000" pitchFamily="34" charset="-120"/>
      <p:bold r:id="rId23"/>
    </p:embeddedFont>
    <p:embeddedFont>
      <p:font typeface="Barlow" panose="00000800000000000000" pitchFamily="34" charset="0"/>
      <p:bold r:id="rId24"/>
    </p:embeddedFont>
    <p:embeddedFont>
      <p:font typeface="Barlow" panose="00000800000000000000" pitchFamily="34" charset="-122"/>
      <p:bold r:id="rId25"/>
    </p:embeddedFont>
    <p:embeddedFont>
      <p:font typeface="Barlow" panose="00000800000000000000" pitchFamily="34" charset="-120"/>
      <p:bold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98953"/>
            <a:ext cx="7415927" cy="1371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Help.com: Revolutionizing Community Engagement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235" y="3841115"/>
            <a:ext cx="741616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Welcome to Help.com, a web-based platform designed to simplify donations, promote volunteerism, and foster community engagement. Our team of three is excited to present our innovative solution.</a:t>
            </a:r>
            <a:endParaRPr lang="en-US" sz="1900" dirty="0">
              <a:solidFill>
                <a:srgbClr val="E5E0DF"/>
              </a:solidFill>
              <a:latin typeface="Barlow" panose="00000800000000000000" pitchFamily="34" charset="0"/>
              <a:ea typeface="Barlow" panose="00000800000000000000" pitchFamily="34" charset="-122"/>
              <a:cs typeface="Barlow" panose="00000800000000000000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  <a:sym typeface="+mn-ea"/>
              </a:rPr>
              <a:t> </a:t>
            </a:r>
            <a:endParaRPr lang="en-US" sz="1900" dirty="0">
              <a:solidFill>
                <a:srgbClr val="E5E0DF"/>
              </a:solidFill>
              <a:latin typeface="Barlow" panose="00000800000000000000" pitchFamily="34" charset="0"/>
              <a:ea typeface="Barlow" panose="00000800000000000000" pitchFamily="34" charset="-122"/>
              <a:cs typeface="Barlow" panose="00000800000000000000" pitchFamily="34" charset="-120"/>
              <a:sym typeface="+mn-ea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  <a:p>
            <a:pPr marL="0" indent="0">
              <a:lnSpc>
                <a:spcPts val="310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Barlow Bold" pitchFamily="34" charset="0"/>
                <a:ea typeface="Barlow" panose="00000800000000000000" pitchFamily="34" charset="-122"/>
                <a:cs typeface="Barlow Bold" pitchFamily="34" charset="0"/>
                <a:sym typeface="+mn-ea"/>
              </a:rPr>
              <a:t>Presented By</a:t>
            </a:r>
            <a:endParaRPr lang="en-US" sz="2800" dirty="0">
              <a:solidFill>
                <a:srgbClr val="E5E0DF"/>
              </a:solidFill>
              <a:latin typeface="Barlow Bold" pitchFamily="34" charset="0"/>
              <a:ea typeface="Barlow" panose="00000800000000000000" pitchFamily="34" charset="-122"/>
              <a:cs typeface="Barlow Bold" pitchFamily="34" charset="0"/>
              <a:sym typeface="+mn-ea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382395" y="6727190"/>
            <a:ext cx="3599815" cy="431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k200444 Anil Kumar</a:t>
            </a:r>
            <a:endParaRPr lang="en-US" sz="2400" dirty="0"/>
          </a:p>
        </p:txBody>
      </p:sp>
      <p:sp>
        <p:nvSpPr>
          <p:cNvPr id="8" name="Text Box 7"/>
          <p:cNvSpPr txBox="1"/>
          <p:nvPr/>
        </p:nvSpPr>
        <p:spPr>
          <a:xfrm>
            <a:off x="871855" y="7057390"/>
            <a:ext cx="7315200" cy="527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  <a:sym typeface="+mn-ea"/>
              </a:rPr>
              <a:t>   k214526 Awesh Kumar</a:t>
            </a:r>
            <a:endParaRPr lang="en-US" sz="2400" b="1" dirty="0">
              <a:solidFill>
                <a:srgbClr val="E5E0DF"/>
              </a:solidFill>
              <a:latin typeface="Barlow Bold" pitchFamily="34" charset="0"/>
              <a:ea typeface="Barlow Bold" pitchFamily="34" charset="-122"/>
              <a:cs typeface="Barlow Bold" pitchFamily="34" charset="-12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64235" y="7502525"/>
            <a:ext cx="7315200" cy="527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  <a:sym typeface="+mn-ea"/>
              </a:rPr>
              <a:t>  k213959 Danish Nanijiani</a:t>
            </a:r>
            <a:endParaRPr lang="en-US" sz="2400" b="1" dirty="0">
              <a:solidFill>
                <a:srgbClr val="E5E0DF"/>
              </a:solidFill>
              <a:latin typeface="Barlow Bold" pitchFamily="34" charset="0"/>
              <a:ea typeface="Barlow Bold" pitchFamily="34" charset="-122"/>
              <a:cs typeface="Barlow Bold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4385" y="120650"/>
            <a:ext cx="7944485" cy="7971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" y="734695"/>
            <a:ext cx="14061440" cy="6924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889635"/>
            <a:ext cx="13572490" cy="69684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861060"/>
            <a:ext cx="14093825" cy="7028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657600" y="3344545"/>
            <a:ext cx="7315200" cy="11423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lnSpc>
                <a:spcPts val="51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  <a:sym typeface="+mn-ea"/>
              </a:rPr>
              <a:t>     Thank YOU </a:t>
            </a:r>
            <a:endParaRPr lang="en-US" sz="8000" dirty="0">
              <a:solidFill>
                <a:srgbClr val="FFFFFF"/>
              </a:solidFill>
              <a:latin typeface="Barlow Medium" panose="00000800000000000000" pitchFamily="34" charset="0"/>
              <a:ea typeface="Barlow Medium" panose="00000800000000000000" pitchFamily="34" charset="-122"/>
              <a:cs typeface="Barlow Medium" panose="00000800000000000000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04524"/>
            <a:ext cx="6296858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The Problem We're Solving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38262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29212" y="323826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Fragmented Platforms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029212" y="3729276"/>
            <a:ext cx="2905839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Current donation and volunteer systems are scattered and inefficient.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238262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60643" y="3238262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Limited Scope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860643" y="3729276"/>
            <a:ext cx="2905839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Existing platforms often focus on single aspects of community engagement.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438894"/>
            <a:ext cx="431959" cy="431959"/>
          </a:xfrm>
          <a:prstGeom prst="roundRect">
            <a:avLst>
              <a:gd name="adj" fmla="val 2400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29212" y="5438894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Inefficient Matching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029212" y="5929908"/>
            <a:ext cx="6737152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Difficulty in connecting donors with those in need effectively.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23035"/>
            <a:ext cx="5505093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Our Solution: Help.com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1245" y="2602587"/>
            <a:ext cx="1596628" cy="8365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5147" y="2862382"/>
            <a:ext cx="108704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134689" y="2849404"/>
            <a:ext cx="2455783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Centralized Platform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4949547" y="3454717"/>
            <a:ext cx="8755142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931" y="3500795"/>
            <a:ext cx="3193256" cy="8365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5501" y="3672126"/>
            <a:ext cx="167997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933003" y="3747611"/>
            <a:ext cx="2169914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Seamless Process</a:t>
            </a:r>
            <a:endParaRPr lang="en-US" sz="2150" dirty="0"/>
          </a:p>
        </p:txBody>
      </p:sp>
      <p:sp>
        <p:nvSpPr>
          <p:cNvPr id="10" name="Shape 6"/>
          <p:cNvSpPr/>
          <p:nvPr/>
        </p:nvSpPr>
        <p:spPr>
          <a:xfrm>
            <a:off x="5747861" y="4352925"/>
            <a:ext cx="7956828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17" y="4399002"/>
            <a:ext cx="4789884" cy="8365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08596" y="4570333"/>
            <a:ext cx="161806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731318" y="4645819"/>
            <a:ext cx="2195989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Efficient Matching</a:t>
            </a:r>
            <a:endParaRPr lang="en-US" sz="2150" dirty="0"/>
          </a:p>
        </p:txBody>
      </p:sp>
      <p:sp>
        <p:nvSpPr>
          <p:cNvPr id="14" name="Shape 9"/>
          <p:cNvSpPr/>
          <p:nvPr/>
        </p:nvSpPr>
        <p:spPr>
          <a:xfrm>
            <a:off x="6546175" y="5251133"/>
            <a:ext cx="7158514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83" y="5297210"/>
            <a:ext cx="6386632" cy="83653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01453" y="5468541"/>
            <a:ext cx="175974" cy="493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4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7529632" y="5544026"/>
            <a:ext cx="3155275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Encouraging Volunteerism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864037" y="6411397"/>
            <a:ext cx="12902327" cy="3950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Help.com integrates modern web technologies to enhance user experience and community engagement.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997" y="611029"/>
            <a:ext cx="4937760" cy="6171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Key Features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997" y="1561386"/>
            <a:ext cx="555427" cy="5554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3997" y="2338983"/>
            <a:ext cx="2468880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Easy Donations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263997" y="2780824"/>
            <a:ext cx="7588806" cy="3554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Simplify the process of contributing items like clothes and books.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997" y="3802737"/>
            <a:ext cx="555427" cy="555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63997" y="4580334"/>
            <a:ext cx="2574369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Volunteer Opportunities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263997" y="5022175"/>
            <a:ext cx="7588806" cy="3554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Streamlined signup for various community service activities.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997" y="6044089"/>
            <a:ext cx="555427" cy="5554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3997" y="6821686"/>
            <a:ext cx="2468880" cy="308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Help Requests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263997" y="7263527"/>
            <a:ext cx="7588806" cy="3554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Efficient system for those in need to request assistance.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Technology Stack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Frontend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2773918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React.js for a responsive and interactive user interface.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767733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Backend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357449"/>
            <a:ext cx="2773918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Node.js and Express for robust server-side operations.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767733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Database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357449"/>
            <a:ext cx="2773918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MongoDB for flexible and scalable data storage.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767733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Deployment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357449"/>
            <a:ext cx="2773918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Heroku or Vercel for reliable and efficient hosting.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67966"/>
            <a:ext cx="5486400" cy="6858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Impact and Benefits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1924050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2186107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Community Building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2677120"/>
            <a:ext cx="3060502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Fostering stronger, more connected local communities through active engagement.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1924050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186107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Resource Optimization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2677120"/>
            <a:ext cx="3060502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Efficient allocation of donations and volunteer efforts where they're most needed.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4766191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6093" y="502824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Environmental Impact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5519261"/>
            <a:ext cx="3060502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Promoting reuse and recycling through streamlined donation processes.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4695468" y="4766191"/>
            <a:ext cx="3584615" cy="2595324"/>
          </a:xfrm>
          <a:prstGeom prst="roundRect">
            <a:avLst>
              <a:gd name="adj" fmla="val 3995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57524" y="502824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Social Awareness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57524" y="5519261"/>
            <a:ext cx="3060502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Increasing visibility of local needs and opportunities to help.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94450" y="644525"/>
            <a:ext cx="5118735" cy="6508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User Journey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642497" y="1646396"/>
            <a:ext cx="30480" cy="5938957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5" name="Shape 2"/>
          <p:cNvSpPr/>
          <p:nvPr/>
        </p:nvSpPr>
        <p:spPr>
          <a:xfrm>
            <a:off x="6890802" y="2158127"/>
            <a:ext cx="819983" cy="30480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6" name="Shape 3"/>
          <p:cNvSpPr/>
          <p:nvPr/>
        </p:nvSpPr>
        <p:spPr>
          <a:xfrm>
            <a:off x="6394192" y="1909882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02670" y="2017157"/>
            <a:ext cx="110014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946350" y="1880592"/>
            <a:ext cx="2603302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Volunteers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946350" y="2346484"/>
            <a:ext cx="5864066" cy="3748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Create an account on Help.com.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90802" y="3701415"/>
            <a:ext cx="819983" cy="30480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11" name="Shape 8"/>
          <p:cNvSpPr/>
          <p:nvPr/>
        </p:nvSpPr>
        <p:spPr>
          <a:xfrm>
            <a:off x="6394192" y="3453170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72786" y="3560445"/>
            <a:ext cx="169902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946350" y="3423880"/>
            <a:ext cx="2603302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Donation and Volunteers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946350" y="3889772"/>
            <a:ext cx="5864066" cy="3748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Set preferences for donations or volunteering.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90802" y="5244703"/>
            <a:ext cx="819983" cy="30480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16" name="Shape 13"/>
          <p:cNvSpPr/>
          <p:nvPr/>
        </p:nvSpPr>
        <p:spPr>
          <a:xfrm>
            <a:off x="6394192" y="4996458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75881" y="5103733"/>
            <a:ext cx="163711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946350" y="4967168"/>
            <a:ext cx="2603302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Donation logistiscs  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946350" y="5433060"/>
            <a:ext cx="5864066" cy="3748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Explore available donation or volunteer options.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6890802" y="6787991"/>
            <a:ext cx="819983" cy="30480"/>
          </a:xfrm>
          <a:prstGeom prst="roundRect">
            <a:avLst>
              <a:gd name="adj" fmla="val 322860"/>
            </a:avLst>
          </a:prstGeom>
          <a:solidFill>
            <a:srgbClr val="922022"/>
          </a:solidFill>
        </p:spPr>
      </p:sp>
      <p:sp>
        <p:nvSpPr>
          <p:cNvPr id="21" name="Shape 18"/>
          <p:cNvSpPr/>
          <p:nvPr/>
        </p:nvSpPr>
        <p:spPr>
          <a:xfrm>
            <a:off x="6394192" y="6539746"/>
            <a:ext cx="527090" cy="527090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568619" y="6647021"/>
            <a:ext cx="178118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946350" y="6510457"/>
            <a:ext cx="2603302" cy="3253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Donate Item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7946350" y="6976348"/>
            <a:ext cx="5864066" cy="3748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Donate items or sign up for volunteer work.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2693650" y="7498080"/>
            <a:ext cx="3105785" cy="7315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lnSpc>
                <a:spcPts val="5100"/>
              </a:lnSpc>
              <a:buNone/>
            </a:pPr>
            <a:endParaRPr lang="en-US" sz="4050" dirty="0">
              <a:solidFill>
                <a:srgbClr val="C00000"/>
              </a:solidFill>
              <a:latin typeface="Barlow Medium" panose="00000800000000000000" pitchFamily="34" charset="0"/>
              <a:ea typeface="Barlow Medium" panose="00000800000000000000" pitchFamily="34" charset="-122"/>
              <a:cs typeface="Barlow Medium" panose="00000800000000000000" pitchFamily="34" charset="-12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986530" y="259080"/>
            <a:ext cx="7315200" cy="744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chemeClr val="bg1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  <a:sym typeface="+mn-ea"/>
              </a:rPr>
              <a:t>                   Our Fronted</a:t>
            </a:r>
            <a:endParaRPr lang="en-US" sz="4050" dirty="0">
              <a:solidFill>
                <a:schemeClr val="bg1"/>
              </a:solidFill>
              <a:latin typeface="Barlow Medium" panose="00000800000000000000" pitchFamily="34" charset="0"/>
              <a:ea typeface="Barlow Medium" panose="00000800000000000000" pitchFamily="34" charset="-122"/>
              <a:cs typeface="Barlow Medium" panose="00000800000000000000" pitchFamily="34" charset="-12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1609725"/>
            <a:ext cx="14334490" cy="66154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8580" y="422275"/>
            <a:ext cx="9474835" cy="74339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1985</Words>
  <Application>WPS Presentation</Application>
  <PresentationFormat>On-screen Show (16:9)</PresentationFormat>
  <Paragraphs>128</Paragraphs>
  <Slides>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SimSun</vt:lpstr>
      <vt:lpstr>Wingdings</vt:lpstr>
      <vt:lpstr>Barlow Medium</vt:lpstr>
      <vt:lpstr>Barlow Medium</vt:lpstr>
      <vt:lpstr>Barlow Medium</vt:lpstr>
      <vt:lpstr>Barlow</vt:lpstr>
      <vt:lpstr>Barlow</vt:lpstr>
      <vt:lpstr>Barlow</vt:lpstr>
      <vt:lpstr>Barlow Bold</vt:lpstr>
      <vt:lpstr>Segoe Print</vt:lpstr>
      <vt:lpstr>Barlow Bold</vt:lpstr>
      <vt:lpstr>Barlow Bold</vt:lpstr>
      <vt:lpstr>Calibri</vt:lpstr>
      <vt:lpstr>Microsoft YaHei</vt:lpstr>
      <vt:lpstr>Arial Unicode MS</vt:lpstr>
      <vt:lpstr>MingLiU-ExtB</vt:lpstr>
      <vt:lpstr>Bahnschrift SemiBold</vt:lpstr>
      <vt:lpstr>Bahnschrift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Anil</cp:lastModifiedBy>
  <cp:revision>4</cp:revision>
  <dcterms:created xsi:type="dcterms:W3CDTF">2024-12-12T05:18:00Z</dcterms:created>
  <dcterms:modified xsi:type="dcterms:W3CDTF">2024-12-12T06:21:21Z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23739E4C636E4E4CAF2179E1831650A3_12</vt:lpwstr>
  </property>
  <property fmtid="{D5CDD505-2E9C-101B-9397-08002B2CF9AE}" pid="3" name="KSOProductBuildVer">
    <vt:lpwstr>1033-12.2.0.19307</vt:lpwstr>
  </property>
</Properties>
</file>